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9FE1-DB83-4460-9212-C272B73D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45822-5085-47B7-B129-772CB4F5B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4F86C-D8E7-4C6C-8550-63172B64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10624-94C5-4550-8F3D-8BBFCD6A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6D755-ECA5-46DC-806E-22784290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78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CAF1-E128-422F-A544-12968695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850AB-3CD2-436E-B4B4-8744938C5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319E3-4E47-4B83-9BB9-87284062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78F1C-75BF-4BE6-A3D3-512F1FEC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B5590-A642-4C8B-9CDA-69F188B7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41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6AF35B-F9A9-4E17-9B64-C47E31929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A65D2-68C0-4F5E-816F-BC5DBD539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57C42-D12D-4C39-9C66-1F159C3D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892FB-A083-4256-A40D-9270C641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1C4F6-C61F-4F93-A137-F2A3282B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2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F16F-37BD-4A47-ABFE-6F2A8ED4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79E5B-5A79-4829-AA24-BDAFD0FD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552C2-A596-4A50-AF7E-30CBAC7D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22CBA-0FB6-4A4B-9CAF-304714C8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F5365-2A4E-4004-A5F2-9C55009A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3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06E8-6B2E-4502-98AA-AFE5CC49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096E9-873E-4D71-A2C6-325139A73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39F78-4832-4E00-A37F-C2427DB2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28AE0-793F-4993-B309-2C3A5390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A2A4-BF20-4E08-8EF3-07D113A6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2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AE00-18D9-4F21-AF69-B60DFCEF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1A7-536B-4B76-83B0-E604FDD14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B1075-B4FA-4621-821F-A3A84395F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F6EFF-914B-489A-B480-1C6CD901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E447B-769C-4453-8022-685919CF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C5999-FE64-4BE8-8A85-B8A53439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8D73-F1A1-4EDF-BCBC-BB748C38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9FD4B-FC2E-4192-A857-DA0580094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5A0A1-9C74-4FBA-AE3A-01CE26E37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FC46A-0E38-4038-B09B-AF0010E8E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50F4B7-F4C0-4802-BD10-4385EF707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0ACAC-FC51-45EF-B6A2-C78877D8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FF1F4C-C1C1-44A9-90DA-F4D6A3C8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3FB55D-A2A8-424F-9F25-8300E58B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93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ABB0-F177-436D-AE27-D33B66E7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B56F5-542B-455C-B9D3-D208534C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A7297-722B-4F2A-8359-FBC4BAD2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E5772-A7C2-4511-B851-83AECBB1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55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0F40BF-7F89-4073-B273-27C9C9847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E03B1-C962-4063-AB77-0EF538F1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9C5AF-5955-4FA6-8E16-9F03BEB5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5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390E-23C4-459F-8861-D24E3447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9B0C-97EA-452C-89E3-964132B0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997B8-FDDB-4B39-B69A-085F02294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F137F-8695-4D4F-B2F9-124A3F8FC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397D7-9B28-46AA-AA4D-2519258D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4B4CA-611F-4E35-B5B4-BAD41653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35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03E5-C407-4F71-86C0-9FF54210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B5120B-92F1-45EF-AAC6-13282CE0D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33468-4E48-422B-8995-99A738A06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A0C2-964E-4E41-8E22-9E18D687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871F0-5E62-42B9-9DC7-26945A855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CBB29-CD38-4F47-B99D-CA9250E9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33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5ECBA9-ADC2-4B92-8457-7A7E9060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2E912-E689-49DF-A645-D151F85E4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9E6ED-E1D9-4EF6-973F-5ECD68F0E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6E04-AAB5-4C81-B5E6-EA50A1260397}" type="datetimeFigureOut">
              <a:rPr lang="en-IN" smtClean="0"/>
              <a:t>04-09-2020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D1E3-B4EF-4F5F-B592-81737F2E6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68C8-2BEE-41CF-9299-63C7EFF2D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10B43-62F0-409D-94CE-F9AA24C6A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66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678B-3353-4A54-8D6D-868A5C337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and API gateway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5758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D34C-1F4A-4C09-874E-E7F695FE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7DD7F-C331-43D1-85E3-4E2DE216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F8154-DD54-4D7D-B7AD-5DECD3CC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5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AC95-46B1-47A4-BDD9-0571A617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B2DBE-18F0-4A00-B5B5-DCF7B337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596C7-676C-435F-9632-EAEA9035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5428-06BE-4153-BC25-7B72DA75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42C73-C8CD-4E3A-A698-7EF6851D9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6E174-B1FA-49AF-8EE1-C13C565F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77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50882-CB82-44E0-BB17-01CA1CF9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C4609-0E0A-4033-9292-1681C040E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186AA-0A60-4DEA-B0EF-D8C2C2CA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2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8734-72B6-47E1-837D-D6F277D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6F0BA-0B6B-4E8B-971A-249073F05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66D4D-75A5-48E2-B416-A7A279EE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2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CEF3-B255-4D7A-9FBF-56C08E3D0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472C2-7936-4DFF-9103-F89FCE3E94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794A0-7F40-4AA6-AE28-8486A480B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C98B-6369-4ABA-8527-808CE6B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DBA8-6FAA-4C0C-88D7-4C16967DC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AC4FF-F2D7-4C2B-9C42-8434554B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1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EEBD-32BE-4B2E-9534-DEE80396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EC671-0F59-4B55-9A1F-EACBF2054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6CE6C-5C26-4C44-9192-D10B99F8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1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51BF-3AB8-42CD-99F3-63708751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CC980-E13E-40A6-B9A8-96B0FEE9A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3A95E-D129-4B9F-B496-41244881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8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0C0F-2E28-430A-B71C-D7BD28D9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12C50-B4F2-40F7-B47D-2AC32DFBE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EEE1F-27A6-4EEF-AECE-7F04B06E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3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9B22-9FB4-4335-ABFD-96083C90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673DD-C45B-42CD-8511-18EFD97B9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A86D3-EACC-44D8-BA7A-397D2ED4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9B22-9FB4-4335-ABFD-96083C90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673DD-C45B-42CD-8511-18EFD97B9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18B2D-3461-4AAD-9160-85442DB6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42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API and API gateway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Krishnan Radhakrishnan(UST,IN)</dc:creator>
  <cp:lastModifiedBy>Krishnan Radhakrishnan(UST,IN)</cp:lastModifiedBy>
  <cp:revision>4</cp:revision>
  <dcterms:created xsi:type="dcterms:W3CDTF">2020-09-04T08:21:22Z</dcterms:created>
  <dcterms:modified xsi:type="dcterms:W3CDTF">2020-09-04T08:57:42Z</dcterms:modified>
</cp:coreProperties>
</file>